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C7005F-6A20-4EE2-B3F1-420528D850EA}">
  <a:tblStyle styleId="{D7C7005F-6A20-4EE2-B3F1-420528D850E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/>
      <a:tcStyle>
        <a:fill>
          <a:solidFill>
            <a:srgbClr val="CDECFF"/>
          </a:solidFill>
        </a:fill>
      </a:tcStyle>
    </a:band1H>
    <a:band2H>
      <a:tcTxStyle/>
    </a:band2H>
    <a:band1V>
      <a:tcTxStyle/>
      <a:tcStyle>
        <a:fill>
          <a:solidFill>
            <a:srgbClr val="CDEC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17.jpg"/><Relationship Id="rId4" Type="http://schemas.openxmlformats.org/officeDocument/2006/relationships/image" Target="../media/image9.jpg"/><Relationship Id="rId5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15.jpg"/><Relationship Id="rId7" Type="http://schemas.openxmlformats.org/officeDocument/2006/relationships/image" Target="../media/image13.jpg"/><Relationship Id="rId8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7.jpg"/><Relationship Id="rId4" Type="http://schemas.openxmlformats.org/officeDocument/2006/relationships/image" Target="../media/image9.jpg"/><Relationship Id="rId5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15.jpg"/><Relationship Id="rId7" Type="http://schemas.openxmlformats.org/officeDocument/2006/relationships/image" Target="../media/image13.jpg"/><Relationship Id="rId8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9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5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9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5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3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64000">
                <a:srgbClr val="FFFFFF">
                  <a:alpha val="91764"/>
                </a:srgbClr>
              </a:gs>
              <a:gs pos="81000">
                <a:srgbClr val="FFFFFF">
                  <a:alpha val="4705"/>
                </a:srgbClr>
              </a:gs>
              <a:gs pos="100000">
                <a:srgbClr val="FFFFFF">
                  <a:alpha val="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705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3019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3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64000">
                <a:srgbClr val="FFFFFF">
                  <a:alpha val="91764"/>
                </a:srgbClr>
              </a:gs>
              <a:gs pos="81000">
                <a:srgbClr val="FFFFFF">
                  <a:alpha val="4705"/>
                </a:srgbClr>
              </a:gs>
              <a:gs pos="100000">
                <a:srgbClr val="FFFFFF">
                  <a:alpha val="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64000">
                <a:srgbClr val="FFFFFF">
                  <a:alpha val="91764"/>
                </a:srgbClr>
              </a:gs>
              <a:gs pos="81000">
                <a:srgbClr val="FFFFFF">
                  <a:alpha val="4705"/>
                </a:srgbClr>
              </a:gs>
              <a:gs pos="100000">
                <a:srgbClr val="FFFFFF">
                  <a:alpha val="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sz="135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23.jp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8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lang="en-US" sz="3600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-US" sz="20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1" sz="2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US" sz="16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i="1" sz="180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/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lang="en-US" sz="2300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Google Shape;695;p48"/>
          <p:cNvSpPr/>
          <p:nvPr/>
        </p:nvSpPr>
        <p:spPr>
          <a:xfrm rot="-5400000">
            <a:off x="413025" y="1960124"/>
            <a:ext cx="9486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96" name="Google Shape;696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697" name="Google Shape;697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98" name="Google Shape;698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9" name="Google Shape;699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701" name="Google Shape;701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4" name="Google Shape;704;p48"/>
          <p:cNvSpPr/>
          <p:nvPr/>
        </p:nvSpPr>
        <p:spPr>
          <a:xfrm rot="-5400000">
            <a:off x="4218025" y="1944524"/>
            <a:ext cx="9798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705" name="Google Shape;705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6" name="Google Shape;706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707" name="Google Shape;707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709" name="Google Shape;709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3" name="Google Shape;713;p48"/>
          <p:cNvSpPr/>
          <p:nvPr/>
        </p:nvSpPr>
        <p:spPr>
          <a:xfrm rot="-5400000">
            <a:off x="8062025" y="1967924"/>
            <a:ext cx="9330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714" name="Google Shape;714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5" name="Google Shape;715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716" name="Google Shape;716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7" name="Google Shape;717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718" name="Google Shape;718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1" lang="en-US" sz="2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AI-READY LIFE SCIENCE 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/>
          </a:p>
        </p:txBody>
      </p:sp>
      <p:sp>
        <p:nvSpPr>
          <p:cNvPr id="728" name="Google Shape;728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/>
          </a:p>
        </p:txBody>
      </p:sp>
      <p:sp>
        <p:nvSpPr>
          <p:cNvPr id="729" name="Google Shape;729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/>
          </a:p>
        </p:txBody>
      </p:sp>
      <p:sp>
        <p:nvSpPr>
          <p:cNvPr id="730" name="Google Shape;730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/>
          </a:p>
        </p:txBody>
      </p:sp>
      <p:sp>
        <p:nvSpPr>
          <p:cNvPr id="731" name="Google Shape;731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/>
          </a:p>
        </p:txBody>
      </p:sp>
      <p:sp>
        <p:nvSpPr>
          <p:cNvPr id="732" name="Google Shape;732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/>
          </a:p>
        </p:txBody>
      </p:sp>
      <p:pic>
        <p:nvPicPr>
          <p:cNvPr descr="A close up of a sign&#10;&#10;Description automatically generated" id="733" name="Google Shape;7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36" name="Google Shape;736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37" name="Google Shape;7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0" name="Google Shape;740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1" name="Google Shape;7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5" name="Google Shape;7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49" name="Google Shape;7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3" name="Google Shape;7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57" name="Google Shape;7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" name="Google Shape;760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1" name="Google Shape;7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Google Shape;764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5" name="Google Shape;7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69" name="Google Shape;7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2" name="Google Shape;772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3" name="Google Shape;7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6" name="Google Shape;776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77" name="Google Shape;7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1" name="Google Shape;7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5" name="Google Shape;7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89" name="Google Shape;7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2" name="Google Shape;792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6" name="Google Shape;796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797" name="Google Shape;7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0" name="Google Shape;800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1" name="Google Shape;8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" name="Google Shape;804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5" name="Google Shape;8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" name="Google Shape;808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09" name="Google Shape;8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2" name="Google Shape;812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3" name="Google Shape;8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17" name="Google Shape;8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0" name="Google Shape;820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1" name="Google Shape;8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4" name="Google Shape;824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5" name="Google Shape;8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8" name="Google Shape;828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29" name="Google Shape;8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2" name="Google Shape;832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3" name="Google Shape;8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" name="Google Shape;836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37" name="Google Shape;8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0" name="Google Shape;840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1" name="Google Shape;8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5" name="Google Shape;8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8" name="Google Shape;848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3" name="Google Shape;8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57" name="Google Shape;8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0" name="Google Shape;860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1" name="Google Shape;8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4" name="Google Shape;864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69" name="Google Shape;8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2" name="Google Shape;872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3" name="Google Shape;8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6" name="Google Shape;876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77" name="Google Shape;8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1" name="Google Shape;8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5" name="Google Shape;8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89" name="Google Shape;8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2" name="Google Shape;892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3" name="Google Shape;8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897" name="Google Shape;8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1" name="Google Shape;9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5" name="Google Shape;9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8" name="Google Shape;908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09" name="Google Shape;9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2" name="Google Shape;912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3" name="Google Shape;9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6" name="Google Shape;916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17" name="Google Shape;9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0" name="Google Shape;920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1" name="Google Shape;9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5" name="Google Shape;9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8" name="Google Shape;928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29" name="Google Shape;9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" name="Google Shape;932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3" name="Google Shape;9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6" name="Google Shape;936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37" name="Google Shape;9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0" name="Google Shape;940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1" name="Google Shape;9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5" name="Google Shape;9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49" name="Google Shape;9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3" name="Google Shape;9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6" name="Google Shape;956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57" name="Google Shape;9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1" name="Google Shape;9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4" name="Google Shape;964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5" name="Google Shape;9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" name="Google Shape;968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69" name="Google Shape;9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3" name="Google Shape;9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77" name="Google Shape;9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" name="Google Shape;980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1" name="Google Shape;9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5" name="Google Shape;9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89" name="Google Shape;9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2" name="Google Shape;992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3" name="Google Shape;9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6" name="Google Shape;996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997" name="Google Shape;9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0" name="Google Shape;1000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1" name="Google Shape;10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4" name="Google Shape;1004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5" name="Google Shape;10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8" name="Google Shape;1008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09" name="Google Shape;10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2" name="Google Shape;1012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3" name="Google Shape;10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6" name="Google Shape;1016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17" name="Google Shape;10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" name="Google Shape;1020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1" name="Google Shape;10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4" name="Google Shape;1024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5" name="Google Shape;10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8" name="Google Shape;1028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29" name="Google Shape;10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" name="Google Shape;1032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3" name="Google Shape;10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6" name="Google Shape;1036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37" name="Google Shape;10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1" name="Google Shape;10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" name="Google Shape;1044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5" name="Google Shape;10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8" name="Google Shape;1048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49" name="Google Shape;10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2" name="Google Shape;1052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3" name="Google Shape;10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" name="Google Shape;1056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57" name="Google Shape;10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0" name="Google Shape;1060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1" name="Google Shape;10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4" name="Google Shape;1064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5" name="Google Shape;10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8" name="Google Shape;1068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69" name="Google Shape;10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2" name="Google Shape;1072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0" name="Google Shape;1080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1" name="Google Shape;10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5" name="Google Shape;10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8" name="Google Shape;1088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2" name="Google Shape;1092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097" name="Google Shape;10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0" name="Google Shape;1100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1" name="Google Shape;11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4" name="Google Shape;1104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5" name="Google Shape;11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8" name="Google Shape;1108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09" name="Google Shape;11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2" name="Google Shape;1112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3" name="Google Shape;11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6" name="Google Shape;1116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17" name="Google Shape;11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1" name="Google Shape;11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5" name="Google Shape;11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3" name="Google Shape;11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6" name="Google Shape;1136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803"/>
              </a:srgbClr>
            </a:solidFill>
            <a:ln cap="flat" cmpd="sng" w="9525">
              <a:solidFill>
                <a:srgbClr val="FFFFFF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1" name="Google Shape;1211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/>
          </a:p>
        </p:txBody>
      </p:sp>
      <p:grpSp>
        <p:nvGrpSpPr>
          <p:cNvPr id="1212" name="Google Shape;1212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3" name="Google Shape;1213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4" name="Google Shape;121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7" name="Google Shape;1217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18" name="Google Shape;12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1" name="Google Shape;1221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2" name="Google Shape;12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5" name="Google Shape;1225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26" name="Google Shape;12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9" name="Google Shape;1229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30" name="Google Shape;12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3" name="Google Shape;1233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4" name="Google Shape;12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38" name="Google Shape;123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2" name="Google Shape;12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5" name="Google Shape;1245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46" name="Google Shape;12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9" name="Google Shape;1249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50" name="Google Shape;125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3" name="Google Shape;125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4" name="Google Shape;125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7" name="Google Shape;125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58" name="Google Shape;12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5" name="Google Shape;126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66" name="Google Shape;12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9" name="Google Shape;126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70" name="Google Shape;12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3" name="Google Shape;127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4" name="Google Shape;12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7" name="Google Shape;1277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1" name="Google Shape;1281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2" name="Google Shape;12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5" name="Google Shape;1285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86" name="Google Shape;12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9" name="Google Shape;1289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90" name="Google Shape;12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4" name="Google Shape;129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7" name="Google Shape;129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298" name="Google Shape;12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1" name="Google Shape;130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2" name="Google Shape;13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5" name="Google Shape;130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06" name="Google Shape;13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10" name="Google Shape;13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3" name="Google Shape;1313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4" name="Google Shape;1314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5" name="Google Shape;131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8" name="Google Shape;1318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19" name="Google Shape;13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2" name="Google Shape;1322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3" name="Google Shape;13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6" name="Google Shape;1326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27" name="Google Shape;13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0" name="Google Shape;1330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1" name="Google Shape;13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4" name="Google Shape;1334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5" name="Google Shape;13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8" name="Google Shape;133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39" name="Google Shape;133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3" name="Google Shape;13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6" name="Google Shape;1346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47" name="Google Shape;13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0" name="Google Shape;1350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1" name="Google Shape;135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4" name="Google Shape;135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5" name="Google Shape;135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59" name="Google Shape;13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2" name="Google Shape;136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3" name="Google Shape;13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67" name="Google Shape;13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1" name="Google Shape;13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4" name="Google Shape;137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5" name="Google Shape;13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8" name="Google Shape;1378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79" name="Google Shape;13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2" name="Google Shape;1382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3" name="Google Shape;13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6" name="Google Shape;1386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87" name="Google Shape;13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0" name="Google Shape;1390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1" name="Google Shape;13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4" name="Google Shape;1394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5" name="Google Shape;139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8" name="Google Shape;139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99" name="Google Shape;13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2" name="Google Shape;140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3" name="Google Shape;14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07" name="Google Shape;14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0" name="Google Shape;1410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4" name="Google Shape;1414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5" name="Google Shape;1415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16" name="Google Shape;141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9" name="Google Shape;1419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20" name="Google Shape;14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3" name="Google Shape;1423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4" name="Google Shape;14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7" name="Google Shape;1427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28" name="Google Shape;14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36" name="Google Shape;14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40" name="Google Shape;144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4" name="Google Shape;14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48" name="Google Shape;14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2" name="Google Shape;145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5" name="Google Shape;1455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56" name="Google Shape;145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60" name="Google Shape;14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7" name="Google Shape;1467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68" name="Google Shape;14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1" name="Google Shape;1471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2" name="Google Shape;14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5" name="Google Shape;1475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76" name="Google Shape;14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9" name="Google Shape;1479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80" name="Google Shape;14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4" name="Google Shape;14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7" name="Google Shape;1487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88" name="Google Shape;14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96" name="Google Shape;149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9" name="Google Shape;1499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500" name="Google Shape;15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7" name="Google Shape;1507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08" name="Google Shape;15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1" name="Google Shape;1511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2" name="Google Shape;15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5" name="Google Shape;1515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16" name="Google Shape;1516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17" name="Google Shape;151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0" name="Google Shape;1520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1" name="Google Shape;15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4" name="Google Shape;1524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5" name="Google Shape;15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8" name="Google Shape;1528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29" name="Google Shape;15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2" name="Google Shape;1532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3" name="Google Shape;153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6" name="Google Shape;1536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37" name="Google Shape;15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0" name="Google Shape;1540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1" name="Google Shape;1541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2" name="Google Shape;15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5" name="Google Shape;1545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46" name="Google Shape;15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9" name="Google Shape;1549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50" name="Google Shape;15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3" name="Google Shape;1553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4" name="Google Shape;15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7" name="Google Shape;1557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58" name="Google Shape;15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1" name="Google Shape;1561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2" name="Google Shape;15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66" name="Google Shape;15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70" name="Google Shape;15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3" name="Google Shape;1573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4" name="Google Shape;15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78" name="Google Shape;15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1" name="Google Shape;1581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2" name="Google Shape;15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5" name="Google Shape;1585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86" name="Google Shape;15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9" name="Google Shape;1589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90" name="Google Shape;15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3" name="Google Shape;1593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4" name="Google Shape;15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598" name="Google Shape;15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1" name="Google Shape;1601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2" name="Google Shape;16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5" name="Google Shape;1605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06" name="Google Shape;1606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9" name="Google Shape;1609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10" name="Google Shape;16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3" name="Google Shape;1613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4" name="Google Shape;16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7" name="Google Shape;1617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18" name="Google Shape;1618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19" name="Google Shape;16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2" name="Google Shape;1622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3" name="Google Shape;16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6" name="Google Shape;1626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27" name="Google Shape;16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0" name="Google Shape;1630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1" name="Google Shape;16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4" name="Google Shape;1634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5" name="Google Shape;16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39" name="Google Shape;16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3" name="Google Shape;16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6" name="Google Shape;1646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47" name="Google Shape;16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1" name="Google Shape;16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4" name="Google Shape;1654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5" name="Google Shape;16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59" name="Google Shape;16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2" name="Google Shape;1662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3" name="Google Shape;16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6" name="Google Shape;1666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67" name="Google Shape;16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0" name="Google Shape;1670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1" name="Google Shape;16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5" name="Google Shape;16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79" name="Google Shape;16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2" name="Google Shape;1682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3" name="Google Shape;16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6" name="Google Shape;1686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87" name="Google Shape;16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0" name="Google Shape;1690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1" name="Google Shape;16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4" name="Google Shape;1694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5" name="Google Shape;16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8" name="Google Shape;1698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4" name="Google Shape;1714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5" name="Google Shape;17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8" name="Google Shape;1718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19" name="Google Shape;1719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20" name="Google Shape;17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3" name="Google Shape;1723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4" name="Google Shape;17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7" name="Google Shape;1727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28" name="Google Shape;17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1" name="Google Shape;1731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2" name="Google Shape;17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36" name="Google Shape;1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9" name="Google Shape;1739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40" name="Google Shape;1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3" name="Google Shape;1743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4" name="Google Shape;1744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7" name="Google Shape;1747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48" name="Google Shape;17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2" name="Google Shape;1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60" name="Google Shape;17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4" name="Google Shape;17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7" name="Google Shape;1767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68" name="Google Shape;17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1" name="Google Shape;1771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2" name="Google Shape;17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5" name="Google Shape;1775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76" name="Google Shape;1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9" name="Google Shape;1779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80" name="Google Shape;1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3" name="Google Shape;1783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4" name="Google Shape;1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7" name="Google Shape;1787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88" name="Google Shape;1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1" name="Google Shape;1791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2" name="Google Shape;1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Google Shape;1795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796" name="Google Shape;1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9" name="Google Shape;1799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800" name="Google Shape;180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3" name="Google Shape;1803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4" name="Google Shape;18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7" name="Google Shape;1807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08" name="Google Shape;1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1" name="Google Shape;1811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2" name="Google Shape;1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5" name="Google Shape;1815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16" name="Google Shape;18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803"/>
                </a:srgbClr>
              </a:solidFill>
              <a:ln cap="flat" cmpd="sng" w="9525">
                <a:solidFill>
                  <a:srgbClr val="FFFFFF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9" name="Google Shape;1819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</a:t>
            </a:r>
            <a:r>
              <a:rPr b="1" lang="en-US" sz="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ROI</a:t>
            </a:r>
            <a:endParaRPr/>
          </a:p>
        </p:txBody>
      </p:sp>
      <p:grpSp>
        <p:nvGrpSpPr>
          <p:cNvPr id="1820" name="Google Shape;1820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1" name="Google Shape;1821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2" name="Google Shape;1822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3" name="Google Shape;182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6" name="Google Shape;1826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7" name="Google Shape;18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0" name="Google Shape;1830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1" name="Google Shape;18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4" name="Google Shape;1834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5" name="Google Shape;18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8" name="Google Shape;1838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9" name="Google Shape;18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2" name="Google Shape;1842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3" name="Google Shape;18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6" name="Google Shape;1846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47" name="Google Shape;1847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0" name="Google Shape;1850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1" name="Google Shape;18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4" name="Google Shape;1854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5" name="Google Shape;18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8" name="Google Shape;1858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59" name="Google Shape;185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2" name="Google Shape;1862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3" name="Google Shape;186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6" name="Google Shape;1866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7" name="Google Shape;18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0" name="Google Shape;1870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1" name="Google Shape;18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4" name="Google Shape;1874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5" name="Google Shape;18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8" name="Google Shape;1878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9" name="Google Shape;18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2" name="Google Shape;1882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3" name="Google Shape;18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6" name="Google Shape;1886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87" name="Google Shape;18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0" name="Google Shape;1890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1" name="Google Shape;18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4" name="Google Shape;1894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5" name="Google Shape;18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8" name="Google Shape;1898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9" name="Google Shape;18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2" name="Google Shape;1902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3" name="Google Shape;190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6" name="Google Shape;1906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07" name="Google Shape;19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9" name="Google Shape;19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0" name="Google Shape;1910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1" name="Google Shape;19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4" name="Google Shape;1914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5" name="Google Shape;19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8" name="Google Shape;1918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19" name="Google Shape;19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2" name="Google Shape;1922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3" name="Google Shape;1923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4" name="Google Shape;192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7" name="Google Shape;1927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8" name="Google Shape;19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1" name="Google Shape;1931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2" name="Google Shape;19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5" name="Google Shape;1935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6" name="Google Shape;19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9" name="Google Shape;1939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0" name="Google Shape;19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3" name="Google Shape;1943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4" name="Google Shape;19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7" name="Google Shape;1947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48" name="Google Shape;1948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1" name="Google Shape;1951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2" name="Google Shape;19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5" name="Google Shape;1955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6" name="Google Shape;19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7" name="Google Shape;1967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8" name="Google Shape;19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1" name="Google Shape;1971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2" name="Google Shape;19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5" name="Google Shape;1975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9" name="Google Shape;1979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0" name="Google Shape;19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3" name="Google Shape;1983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4" name="Google Shape;19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7" name="Google Shape;1987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88" name="Google Shape;19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2" name="Google Shape;19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5" name="Google Shape;1995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6" name="Google Shape;19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9" name="Google Shape;1999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0" name="Google Shape;20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3" name="Google Shape;2003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4" name="Google Shape;200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7" name="Google Shape;2007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08" name="Google Shape;20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5" name="Google Shape;2015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16" name="Google Shape;20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3" name="Google Shape;2023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4" name="Google Shape;2024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5" name="Google Shape;202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7" name="Google Shape;202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8" name="Google Shape;2028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2" name="Google Shape;2032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3" name="Google Shape;20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6" name="Google Shape;2036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7" name="Google Shape;20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0" name="Google Shape;2040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1" name="Google Shape;20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4" name="Google Shape;2044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5" name="Google Shape;20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8" name="Google Shape;2048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49" name="Google Shape;2049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2" name="Google Shape;2052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3" name="Google Shape;205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6" name="Google Shape;2056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7" name="Google Shape;20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0" name="Google Shape;2060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1" name="Google Shape;206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4" name="Google Shape;2064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5" name="Google Shape;206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8" name="Google Shape;2068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2" name="Google Shape;2072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3" name="Google Shape;20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6" name="Google Shape;2076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7" name="Google Shape;20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0" name="Google Shape;2080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1" name="Google Shape;20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4" name="Google Shape;2084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5" name="Google Shape;20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8" name="Google Shape;2088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89" name="Google Shape;20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2" name="Google Shape;2092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3" name="Google Shape;20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7" name="Google Shape;20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0" name="Google Shape;2100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1" name="Google Shape;21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4" name="Google Shape;2104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5" name="Google Shape;210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8" name="Google Shape;2108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09" name="Google Shape;210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2" name="Google Shape;2112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3" name="Google Shape;21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6" name="Google Shape;2116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17" name="Google Shape;21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0" name="Google Shape;2120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1" name="Google Shape;21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4" name="Google Shape;2124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5" name="Google Shape;2125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6" name="Google Shape;21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9" name="Google Shape;2129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3" name="Google Shape;2133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4" name="Google Shape;21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7" name="Google Shape;2137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8" name="Google Shape;21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1" name="Google Shape;2141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2" name="Google Shape;21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5" name="Google Shape;2145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6" name="Google Shape;21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9" name="Google Shape;2149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50" name="Google Shape;2150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3" name="Google Shape;2153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4" name="Google Shape;21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7" name="Google Shape;2157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8" name="Google Shape;21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1" name="Google Shape;2161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2" name="Google Shape;216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5" name="Google Shape;2165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6" name="Google Shape;21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9" name="Google Shape;2169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0" name="Google Shape;21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3" name="Google Shape;2173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4" name="Google Shape;21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7" name="Google Shape;2177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8" name="Google Shape;21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1" name="Google Shape;2181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2" name="Google Shape;21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5" name="Google Shape;2185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6" name="Google Shape;21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9" name="Google Shape;2189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0" name="Google Shape;21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3" name="Google Shape;2193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4" name="Google Shape;21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7" name="Google Shape;2197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8" name="Google Shape;21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1" name="Google Shape;2201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2" name="Google Shape;22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5" name="Google Shape;2205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06" name="Google Shape;220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9" name="Google Shape;2209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0" name="Google Shape;22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3" name="Google Shape;2213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4" name="Google Shape;22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7" name="Google Shape;2217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18" name="Google Shape;22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1" name="Google Shape;2221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2" name="Google Shape;22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5" name="Google Shape;2225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26" name="Google Shape;2226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27" name="Google Shape;22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0" name="Google Shape;2230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1" name="Google Shape;22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4" name="Google Shape;2234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5" name="Google Shape;22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8" name="Google Shape;2238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9" name="Google Shape;22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2" name="Google Shape;2242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3" name="Google Shape;22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6" name="Google Shape;2246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7" name="Google Shape;22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0" name="Google Shape;2250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1" name="Google Shape;2251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4" name="Google Shape;2254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5" name="Google Shape;22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8" name="Google Shape;2258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9" name="Google Shape;22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2" name="Google Shape;2262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3" name="Google Shape;226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6" name="Google Shape;2266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67" name="Google Shape;22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0" name="Google Shape;2270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1" name="Google Shape;22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4" name="Google Shape;2274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5" name="Google Shape;22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8" name="Google Shape;2278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9" name="Google Shape;22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2" name="Google Shape;2282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3" name="Google Shape;22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6" name="Google Shape;2286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7" name="Google Shape;22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0" name="Google Shape;2290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1" name="Google Shape;22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4" name="Google Shape;2294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5" name="Google Shape;22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8" name="Google Shape;2298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9" name="Google Shape;22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2" name="Google Shape;2302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3" name="Google Shape;23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6" name="Google Shape;2306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07" name="Google Shape;230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0" name="Google Shape;2310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1" name="Google Shape;23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4" name="Google Shape;2314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5" name="Google Shape;23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8" name="Google Shape;2318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19" name="Google Shape;23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2" name="Google Shape;2322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3" name="Google Shape;23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803"/>
                  </a:srgbClr>
                </a:solidFill>
                <a:ln cap="flat" cmpd="sng" w="9525">
                  <a:solidFill>
                    <a:srgbClr val="FFFFFF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26" name="Google Shape;2326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803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7" name="Google Shape;2327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/>
          </a:p>
        </p:txBody>
      </p:sp>
      <p:sp>
        <p:nvSpPr>
          <p:cNvPr id="2328" name="Google Shape;2328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/>
          </a:p>
        </p:txBody>
      </p:sp>
      <p:grpSp>
        <p:nvGrpSpPr>
          <p:cNvPr id="2329" name="Google Shape;2329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30" name="Google Shape;2330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1" name="Google Shape;2331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2" name="Google Shape;2332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4" name="Google Shape;2334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35" name="Google Shape;2335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38" name="Google Shape;2338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/>
          </a:p>
        </p:txBody>
      </p:sp>
      <p:pic>
        <p:nvPicPr>
          <p:cNvPr descr="Medidata Debuts Protocol Optimization at ASCO, Leveraging AI to Transform  the Study Experience" id="2340" name="Google Shape;2340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2" name="Google Shape;2342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3" name="Google Shape;2343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4" name="Google Shape;2344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5" name="Google Shape;2345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/>
          </a:p>
        </p:txBody>
      </p:sp>
      <p:sp>
        <p:nvSpPr>
          <p:cNvPr id="2347" name="Google Shape;2347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/>
          </a:p>
        </p:txBody>
      </p:sp>
      <p:sp>
        <p:nvSpPr>
          <p:cNvPr id="2348" name="Google Shape;2348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/>
          </a:p>
        </p:txBody>
      </p:sp>
      <p:sp>
        <p:nvSpPr>
          <p:cNvPr id="2353" name="Google Shape;2353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/>
          </a:p>
        </p:txBody>
      </p:sp>
      <p:sp>
        <p:nvSpPr>
          <p:cNvPr id="2354" name="Google Shape;2354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/>
          </a:p>
        </p:txBody>
      </p:sp>
      <p:sp>
        <p:nvSpPr>
          <p:cNvPr id="2356" name="Google Shape;2356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7" name="Google Shape;2357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8" name="Google Shape;2358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/>
          </a:p>
        </p:txBody>
      </p:sp>
      <p:sp>
        <p:nvSpPr>
          <p:cNvPr id="2359" name="Google Shape;2359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/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/>
          </a:p>
          <a:p>
            <a:pPr indent="-49212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lang="en-US" sz="18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lang="en-US" sz="18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/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Where we are today vs. the future of agentic AI teams</a:t>
            </a: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/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/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/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/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sz="1200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{D7C7005F-6A20-4EE2-B3F1-420528D850EA}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/>
                    </a:p>
                    <a:p>
                      <a:pPr indent="-46037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/>
                    </a:p>
                    <a:p>
                      <a:pPr indent="-46037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/>
                    </a:p>
                    <a:p>
                      <a:pPr indent="-46037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sz="1200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i="1" lang="en-US" sz="2300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What we will cover in today’s demo on Medical Insights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/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/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/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/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/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/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/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/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/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/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/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/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/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/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3"/>
          <p:cNvSpPr/>
          <p:nvPr/>
        </p:nvSpPr>
        <p:spPr>
          <a:xfrm>
            <a:off x="304800" y="919800"/>
            <a:ext cx="2736300" cy="194670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</a:t>
            </a:r>
            <a:endParaRPr/>
          </a:p>
        </p:txBody>
      </p:sp>
      <p:sp>
        <p:nvSpPr>
          <p:cNvPr id="437" name="Google Shape;437;p43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 </a:t>
            </a:r>
            <a:r>
              <a:rPr lang="en-US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 bispecific antibody co-developed by Company A and Company B for the treatment of certain B-cell malignancies such as diffuse large B-cell lymphoma (DLBCL).</a:t>
            </a:r>
            <a:endParaRPr sz="1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43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/>
          </a:p>
        </p:txBody>
      </p:sp>
      <p:sp>
        <p:nvSpPr>
          <p:cNvPr id="439" name="Google Shape;439;p43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/>
          </a:p>
        </p:txBody>
      </p:sp>
      <p:sp>
        <p:nvSpPr>
          <p:cNvPr id="441" name="Google Shape;441;p43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 b="1" sz="1600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42" name="Google Shape;442;p43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443" name="Google Shape;443;p43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/>
            </a:p>
          </p:txBody>
        </p:sp>
      </p:grpSp>
      <p:grpSp>
        <p:nvGrpSpPr>
          <p:cNvPr id="445" name="Google Shape;445;p43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446" name="Google Shape;446;p43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/>
            </a:p>
            <a:p>
              <a:pPr indent="-173038" lvl="0" marL="227013" marR="0" rtl="0" algn="l"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/>
            </a:p>
            <a:p>
              <a:pPr indent="-173038" lvl="0" marL="227013" marR="0" rtl="0" algn="l"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/>
            </a:p>
          </p:txBody>
        </p:sp>
      </p:grpSp>
      <p:grpSp>
        <p:nvGrpSpPr>
          <p:cNvPr id="448" name="Google Shape;448;p43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449" name="Google Shape;449;p43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/>
            </a:p>
          </p:txBody>
        </p:sp>
      </p:grpSp>
      <p:grpSp>
        <p:nvGrpSpPr>
          <p:cNvPr id="451" name="Google Shape;451;p43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452" name="Google Shape;452;p43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/>
            </a:p>
          </p:txBody>
        </p:sp>
      </p:grpSp>
      <p:grpSp>
        <p:nvGrpSpPr>
          <p:cNvPr id="454" name="Google Shape;454;p43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455" name="Google Shape;455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600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/>
            </a:p>
          </p:txBody>
        </p:sp>
      </p:grpSp>
      <p:grpSp>
        <p:nvGrpSpPr>
          <p:cNvPr id="457" name="Google Shape;457;p43"/>
          <p:cNvGrpSpPr/>
          <p:nvPr/>
        </p:nvGrpSpPr>
        <p:grpSpPr>
          <a:xfrm>
            <a:off x="6132394" y="4345173"/>
            <a:ext cx="1719337" cy="456441"/>
            <a:chOff x="621804" y="3805150"/>
            <a:chExt cx="2012043" cy="863230"/>
          </a:xfrm>
        </p:grpSpPr>
        <p:sp>
          <p:nvSpPr>
            <p:cNvPr id="458" name="Google Shape;458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Access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Insights</a:t>
              </a:r>
              <a:endParaRPr/>
            </a:p>
          </p:txBody>
        </p:sp>
      </p:grpSp>
      <p:grpSp>
        <p:nvGrpSpPr>
          <p:cNvPr id="460" name="Google Shape;460;p43"/>
          <p:cNvGrpSpPr/>
          <p:nvPr/>
        </p:nvGrpSpPr>
        <p:grpSpPr>
          <a:xfrm>
            <a:off x="8104794" y="4345173"/>
            <a:ext cx="1719386" cy="456441"/>
            <a:chOff x="621804" y="3805150"/>
            <a:chExt cx="2012100" cy="863230"/>
          </a:xfrm>
        </p:grpSpPr>
        <p:sp>
          <p:nvSpPr>
            <p:cNvPr id="461" name="Google Shape;461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Management / Care Insights</a:t>
              </a:r>
              <a:endParaRPr/>
            </a:p>
          </p:txBody>
        </p:sp>
      </p:grpSp>
      <p:grpSp>
        <p:nvGrpSpPr>
          <p:cNvPr id="463" name="Google Shape;463;p43"/>
          <p:cNvGrpSpPr/>
          <p:nvPr/>
        </p:nvGrpSpPr>
        <p:grpSpPr>
          <a:xfrm>
            <a:off x="10077195" y="4345173"/>
            <a:ext cx="1719337" cy="456441"/>
            <a:chOff x="621804" y="3805150"/>
            <a:chExt cx="2012043" cy="863230"/>
          </a:xfrm>
        </p:grpSpPr>
        <p:sp>
          <p:nvSpPr>
            <p:cNvPr id="464" name="Google Shape;464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Clinical Development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Insights</a:t>
              </a:r>
              <a:endParaRPr/>
            </a:p>
          </p:txBody>
        </p:sp>
      </p:grpSp>
      <p:grpSp>
        <p:nvGrpSpPr>
          <p:cNvPr id="466" name="Google Shape;466;p43"/>
          <p:cNvGrpSpPr/>
          <p:nvPr/>
        </p:nvGrpSpPr>
        <p:grpSpPr>
          <a:xfrm>
            <a:off x="6132394" y="4994027"/>
            <a:ext cx="1719386" cy="456441"/>
            <a:chOff x="621804" y="3805150"/>
            <a:chExt cx="2012100" cy="863230"/>
          </a:xfrm>
        </p:grpSpPr>
        <p:sp>
          <p:nvSpPr>
            <p:cNvPr id="467" name="Google Shape;467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Competitive Insights</a:t>
              </a:r>
              <a:endParaRPr/>
            </a:p>
          </p:txBody>
        </p:sp>
      </p:grpSp>
      <p:grpSp>
        <p:nvGrpSpPr>
          <p:cNvPr id="469" name="Google Shape;469;p43"/>
          <p:cNvGrpSpPr/>
          <p:nvPr/>
        </p:nvGrpSpPr>
        <p:grpSpPr>
          <a:xfrm>
            <a:off x="8104794" y="4994027"/>
            <a:ext cx="1719337" cy="456441"/>
            <a:chOff x="621804" y="3805150"/>
            <a:chExt cx="2012043" cy="863230"/>
          </a:xfrm>
        </p:grpSpPr>
        <p:sp>
          <p:nvSpPr>
            <p:cNvPr id="470" name="Google Shape;470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Insights </a:t>
              </a:r>
              <a:b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(Drug Science)</a:t>
              </a:r>
              <a:endParaRPr/>
            </a:p>
          </p:txBody>
        </p:sp>
      </p:grpSp>
      <p:grpSp>
        <p:nvGrpSpPr>
          <p:cNvPr id="472" name="Google Shape;472;p43"/>
          <p:cNvGrpSpPr/>
          <p:nvPr/>
        </p:nvGrpSpPr>
        <p:grpSpPr>
          <a:xfrm>
            <a:off x="10077195" y="4994027"/>
            <a:ext cx="1719386" cy="456441"/>
            <a:chOff x="621804" y="3805150"/>
            <a:chExt cx="2012100" cy="863230"/>
          </a:xfrm>
        </p:grpSpPr>
        <p:sp>
          <p:nvSpPr>
            <p:cNvPr id="473" name="Google Shape;473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Education 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Insights</a:t>
              </a:r>
              <a:endParaRPr/>
            </a:p>
          </p:txBody>
        </p:sp>
      </p:grpSp>
      <p:grpSp>
        <p:nvGrpSpPr>
          <p:cNvPr id="475" name="Google Shape;475;p43"/>
          <p:cNvGrpSpPr/>
          <p:nvPr/>
        </p:nvGrpSpPr>
        <p:grpSpPr>
          <a:xfrm>
            <a:off x="6132394" y="5709344"/>
            <a:ext cx="1719337" cy="456441"/>
            <a:chOff x="621804" y="3805150"/>
            <a:chExt cx="2012043" cy="863230"/>
          </a:xfrm>
        </p:grpSpPr>
        <p:sp>
          <p:nvSpPr>
            <p:cNvPr id="476" name="Google Shape;476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Logistics</a:t>
              </a:r>
              <a:endParaRPr/>
            </a:p>
          </p:txBody>
        </p:sp>
      </p:grpSp>
      <p:grpSp>
        <p:nvGrpSpPr>
          <p:cNvPr id="478" name="Google Shape;478;p43"/>
          <p:cNvGrpSpPr/>
          <p:nvPr/>
        </p:nvGrpSpPr>
        <p:grpSpPr>
          <a:xfrm>
            <a:off x="8104794" y="5709344"/>
            <a:ext cx="1719337" cy="456441"/>
            <a:chOff x="621804" y="3805150"/>
            <a:chExt cx="2012043" cy="863230"/>
          </a:xfrm>
        </p:grpSpPr>
        <p:sp>
          <p:nvSpPr>
            <p:cNvPr id="479" name="Google Shape;479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Adverse Event (AE)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81" name="Google Shape;481;p43"/>
          <p:cNvGrpSpPr/>
          <p:nvPr/>
        </p:nvGrpSpPr>
        <p:grpSpPr>
          <a:xfrm>
            <a:off x="10077195" y="5709344"/>
            <a:ext cx="1719337" cy="456441"/>
            <a:chOff x="621804" y="3805150"/>
            <a:chExt cx="2012043" cy="863230"/>
          </a:xfrm>
        </p:grpSpPr>
        <p:sp>
          <p:nvSpPr>
            <p:cNvPr id="482" name="Google Shape;482;p43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Other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Insights</a:t>
              </a:r>
              <a:endParaRPr/>
            </a:p>
          </p:txBody>
        </p:sp>
      </p:grpSp>
      <p:sp>
        <p:nvSpPr>
          <p:cNvPr id="484" name="Google Shape;484;p43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93" name="Google Shape;493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5" name="Google Shape;495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/>
          </a:p>
        </p:txBody>
      </p:sp>
      <p:grpSp>
        <p:nvGrpSpPr>
          <p:cNvPr id="496" name="Google Shape;496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97" name="Google Shape;497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/>
          </a:p>
        </p:txBody>
      </p:sp>
      <p:grpSp>
        <p:nvGrpSpPr>
          <p:cNvPr id="500" name="Google Shape;500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01" name="Google Shape;501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/>
          </a:p>
        </p:txBody>
      </p:sp>
      <p:sp>
        <p:nvSpPr>
          <p:cNvPr id="504" name="Google Shape;504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lang="en-US" sz="12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lang="en-US" sz="12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n-US" sz="1200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lang="en-US" sz="1200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505" name="Google Shape;505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sz="1000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sz="1000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sz="1000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/>
          </a:p>
        </p:txBody>
      </p:sp>
      <p:cxnSp>
        <p:nvCxnSpPr>
          <p:cNvPr id="511" name="Google Shape;511;p44"/>
          <p:cNvCxnSpPr>
            <a:stCxn id="504" idx="2"/>
            <a:endCxn id="506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12" name="Google Shape;512;p44"/>
          <p:cNvCxnSpPr>
            <a:stCxn id="504" idx="2"/>
            <a:endCxn id="508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13" name="Google Shape;513;p44"/>
          <p:cNvCxnSpPr>
            <a:stCxn id="504" idx="2"/>
            <a:endCxn id="507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14" name="Google Shape;514;p44"/>
          <p:cNvCxnSpPr>
            <a:stCxn id="504" idx="2"/>
            <a:endCxn id="509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15" name="Google Shape;515;p44"/>
          <p:cNvCxnSpPr>
            <a:stCxn id="504" idx="2"/>
            <a:endCxn id="510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16" name="Google Shape;516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517" name="Google Shape;517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518" name="Google Shape;518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/>
          </a:p>
        </p:txBody>
      </p:sp>
      <p:sp>
        <p:nvSpPr>
          <p:cNvPr id="519" name="Google Shape;519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521" name="Google Shape;521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/>
          </a:p>
        </p:txBody>
      </p:sp>
      <p:sp>
        <p:nvSpPr>
          <p:cNvPr id="522" name="Google Shape;522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/>
          </a:p>
        </p:txBody>
      </p:sp>
      <p:sp>
        <p:nvSpPr>
          <p:cNvPr id="523" name="Google Shape;523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/>
          </a:p>
        </p:txBody>
      </p:sp>
      <p:sp>
        <p:nvSpPr>
          <p:cNvPr id="524" name="Google Shape;524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/>
          </a:p>
        </p:txBody>
      </p:sp>
      <p:sp>
        <p:nvSpPr>
          <p:cNvPr id="525" name="Google Shape;525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/>
          </a:p>
        </p:txBody>
      </p:sp>
      <p:sp>
        <p:nvSpPr>
          <p:cNvPr id="527" name="Google Shape;527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/>
          </a:p>
        </p:txBody>
      </p:sp>
      <p:sp>
        <p:nvSpPr>
          <p:cNvPr id="528" name="Google Shape;528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/>
          </a:p>
        </p:txBody>
      </p:sp>
      <p:sp>
        <p:nvSpPr>
          <p:cNvPr id="531" name="Google Shape;531;p44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/>
          </a:p>
        </p:txBody>
      </p:sp>
      <p:sp>
        <p:nvSpPr>
          <p:cNvPr id="532" name="Google Shape;532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/>
          </a:p>
        </p:txBody>
      </p:sp>
      <p:sp>
        <p:nvSpPr>
          <p:cNvPr id="533" name="Google Shape;533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/>
          </a:p>
        </p:txBody>
      </p:sp>
      <p:sp>
        <p:nvSpPr>
          <p:cNvPr id="535" name="Google Shape;535;p44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/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/>
          </a:p>
        </p:txBody>
      </p:sp>
      <p:cxnSp>
        <p:nvCxnSpPr>
          <p:cNvPr id="537" name="Google Shape;537;p44"/>
          <p:cNvCxnSpPr>
            <a:stCxn id="508" idx="2"/>
            <a:endCxn id="518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38" name="Google Shape;538;p44"/>
          <p:cNvCxnSpPr>
            <a:stCxn id="509" idx="2"/>
            <a:endCxn id="519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39" name="Google Shape;539;p44"/>
          <p:cNvCxnSpPr>
            <a:stCxn id="510" idx="2"/>
            <a:endCxn id="520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0" name="Google Shape;540;p44"/>
          <p:cNvCxnSpPr>
            <a:stCxn id="507" idx="2"/>
            <a:endCxn id="517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1" name="Google Shape;541;p44"/>
          <p:cNvCxnSpPr>
            <a:stCxn id="506" idx="2"/>
            <a:endCxn id="516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2" name="Google Shape;542;p44"/>
          <p:cNvCxnSpPr>
            <a:stCxn id="522" idx="2"/>
            <a:endCxn id="528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3" name="Google Shape;543;p44"/>
          <p:cNvCxnSpPr>
            <a:stCxn id="523" idx="2"/>
            <a:endCxn id="529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4" name="Google Shape;544;p44"/>
          <p:cNvCxnSpPr>
            <a:stCxn id="524" idx="2"/>
            <a:endCxn id="530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5" name="Google Shape;545;p44"/>
          <p:cNvCxnSpPr>
            <a:stCxn id="493" idx="3"/>
            <a:endCxn id="505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" name="Google Shape;546;p44"/>
          <p:cNvCxnSpPr>
            <a:stCxn id="493" idx="3"/>
            <a:endCxn id="521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44"/>
          <p:cNvCxnSpPr>
            <a:stCxn id="501" idx="3"/>
            <a:endCxn id="536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8" name="Google Shape;548;p44"/>
          <p:cNvCxnSpPr>
            <a:stCxn id="497" idx="3"/>
            <a:endCxn id="527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9" name="Google Shape;549;p44"/>
          <p:cNvSpPr txBox="1"/>
          <p:nvPr/>
        </p:nvSpPr>
        <p:spPr>
          <a:xfrm rot="-5400000">
            <a:off x="7429881" y="56881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/>
          </a:p>
        </p:txBody>
      </p:sp>
      <p:cxnSp>
        <p:nvCxnSpPr>
          <p:cNvPr id="550" name="Google Shape;550;p44"/>
          <p:cNvCxnSpPr>
            <a:stCxn id="526" idx="2"/>
            <a:endCxn id="531" idx="0"/>
          </p:cNvCxnSpPr>
          <p:nvPr/>
        </p:nvCxnSpPr>
        <p:spPr>
          <a:xfrm flipH="1">
            <a:off x="9960549" y="4817094"/>
            <a:ext cx="8592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7" name="Google Shape;557;p45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45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59" name="Google Shape;559;p45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1" name="Google Shape;561;p45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/>
          </a:p>
        </p:txBody>
      </p:sp>
      <p:grpSp>
        <p:nvGrpSpPr>
          <p:cNvPr id="562" name="Google Shape;562;p45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63" name="Google Shape;563;p45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45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/>
          </a:p>
        </p:txBody>
      </p:sp>
      <p:grpSp>
        <p:nvGrpSpPr>
          <p:cNvPr id="566" name="Google Shape;566;p45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67" name="Google Shape;567;p45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/>
          </a:p>
        </p:txBody>
      </p:sp>
      <p:sp>
        <p:nvSpPr>
          <p:cNvPr id="570" name="Google Shape;570;p45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/>
          </a:p>
        </p:txBody>
      </p:sp>
      <p:sp>
        <p:nvSpPr>
          <p:cNvPr id="571" name="Google Shape;571;p45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/>
          </a:p>
        </p:txBody>
      </p:sp>
      <p:sp>
        <p:nvSpPr>
          <p:cNvPr id="572" name="Google Shape;572;p45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/>
          </a:p>
        </p:txBody>
      </p:sp>
      <p:sp>
        <p:nvSpPr>
          <p:cNvPr id="573" name="Google Shape;573;p45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/>
          </a:p>
        </p:txBody>
      </p:sp>
      <p:sp>
        <p:nvSpPr>
          <p:cNvPr id="574" name="Google Shape;574;p45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/>
          </a:p>
        </p:txBody>
      </p:sp>
      <p:sp>
        <p:nvSpPr>
          <p:cNvPr id="575" name="Google Shape;575;p45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/>
          </a:p>
        </p:txBody>
      </p:sp>
      <p:sp>
        <p:nvSpPr>
          <p:cNvPr id="576" name="Google Shape;576;p45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/>
          </a:p>
        </p:txBody>
      </p:sp>
      <p:cxnSp>
        <p:nvCxnSpPr>
          <p:cNvPr id="577" name="Google Shape;577;p45"/>
          <p:cNvCxnSpPr>
            <a:stCxn id="570" idx="2"/>
            <a:endCxn id="572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78" name="Google Shape;578;p45"/>
          <p:cNvCxnSpPr>
            <a:stCxn id="570" idx="2"/>
            <a:endCxn id="574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79" name="Google Shape;579;p45"/>
          <p:cNvCxnSpPr>
            <a:stCxn id="570" idx="2"/>
            <a:endCxn id="573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80" name="Google Shape;580;p45"/>
          <p:cNvCxnSpPr>
            <a:stCxn id="570" idx="2"/>
            <a:endCxn id="575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81" name="Google Shape;581;p45"/>
          <p:cNvCxnSpPr>
            <a:stCxn id="570" idx="2"/>
            <a:endCxn id="576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82" name="Google Shape;582;p45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583" name="Google Shape;583;p45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4" name="Google Shape;584;p45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585" name="Google Shape;585;p45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  <p:sp>
        <p:nvSpPr>
          <p:cNvPr id="586" name="Google Shape;586;p45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587" name="Google Shape;587;p45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1955291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589" name="Google Shape;589;p45"/>
          <p:cNvSpPr/>
          <p:nvPr/>
        </p:nvSpPr>
        <p:spPr>
          <a:xfrm>
            <a:off x="3959820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0" name="Google Shape;590;p45"/>
          <p:cNvSpPr/>
          <p:nvPr/>
        </p:nvSpPr>
        <p:spPr>
          <a:xfrm>
            <a:off x="5964349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591" name="Google Shape;591;p45"/>
          <p:cNvSpPr/>
          <p:nvPr/>
        </p:nvSpPr>
        <p:spPr>
          <a:xfrm>
            <a:off x="7968878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/>
          </a:p>
        </p:txBody>
      </p:sp>
      <p:sp>
        <p:nvSpPr>
          <p:cNvPr id="592" name="Google Shape;592;p45"/>
          <p:cNvSpPr/>
          <p:nvPr/>
        </p:nvSpPr>
        <p:spPr>
          <a:xfrm>
            <a:off x="9973407" y="3888716"/>
            <a:ext cx="16926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3" name="Google Shape;593;p45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/>
          </a:p>
        </p:txBody>
      </p:sp>
      <p:sp>
        <p:nvSpPr>
          <p:cNvPr id="594" name="Google Shape;594;p45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5" name="Google Shape;595;p45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6" name="Google Shape;596;p45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7" name="Google Shape;597;p45"/>
          <p:cNvSpPr/>
          <p:nvPr/>
        </p:nvSpPr>
        <p:spPr>
          <a:xfrm>
            <a:off x="8022603" y="5134950"/>
            <a:ext cx="36480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/>
          </a:p>
        </p:txBody>
      </p:sp>
      <p:sp>
        <p:nvSpPr>
          <p:cNvPr id="598" name="Google Shape;598;p45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Google Shape;599;p45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0" name="Google Shape;600;p45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1" name="Google Shape;601;p45"/>
          <p:cNvSpPr/>
          <p:nvPr/>
        </p:nvSpPr>
        <p:spPr>
          <a:xfrm>
            <a:off x="8022703" y="5450500"/>
            <a:ext cx="36480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sz="10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2" name="Google Shape;602;p45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/>
          </a:p>
        </p:txBody>
      </p:sp>
      <p:cxnSp>
        <p:nvCxnSpPr>
          <p:cNvPr id="603" name="Google Shape;603;p45"/>
          <p:cNvCxnSpPr>
            <a:stCxn id="574" idx="2"/>
            <a:endCxn id="584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604" name="Google Shape;604;p45"/>
          <p:cNvCxnSpPr>
            <a:stCxn id="575" idx="2"/>
            <a:endCxn id="585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605" name="Google Shape;605;p45"/>
          <p:cNvCxnSpPr>
            <a:stCxn id="576" idx="2"/>
            <a:endCxn id="586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606" name="Google Shape;606;p45"/>
          <p:cNvCxnSpPr>
            <a:stCxn id="573" idx="2"/>
            <a:endCxn id="583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607" name="Google Shape;607;p45"/>
          <p:cNvCxnSpPr>
            <a:stCxn id="572" idx="2"/>
            <a:endCxn id="582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608" name="Google Shape;608;p45"/>
          <p:cNvCxnSpPr>
            <a:stCxn id="588" idx="2"/>
            <a:endCxn id="594" idx="0"/>
          </p:cNvCxnSpPr>
          <p:nvPr/>
        </p:nvCxnSpPr>
        <p:spPr>
          <a:xfrm>
            <a:off x="2801591" y="4817216"/>
            <a:ext cx="4500" cy="317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609" name="Google Shape;609;p45"/>
          <p:cNvCxnSpPr>
            <a:stCxn id="589" idx="2"/>
            <a:endCxn id="595" idx="0"/>
          </p:cNvCxnSpPr>
          <p:nvPr/>
        </p:nvCxnSpPr>
        <p:spPr>
          <a:xfrm>
            <a:off x="4806120" y="4817216"/>
            <a:ext cx="4500" cy="317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610" name="Google Shape;610;p45"/>
          <p:cNvCxnSpPr>
            <a:stCxn id="590" idx="2"/>
            <a:endCxn id="596" idx="0"/>
          </p:cNvCxnSpPr>
          <p:nvPr/>
        </p:nvCxnSpPr>
        <p:spPr>
          <a:xfrm>
            <a:off x="6810649" y="4817216"/>
            <a:ext cx="4500" cy="317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611" name="Google Shape;611;p45"/>
          <p:cNvCxnSpPr>
            <a:stCxn id="559" idx="3"/>
            <a:endCxn id="571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2" name="Google Shape;612;p45"/>
          <p:cNvCxnSpPr>
            <a:stCxn id="559" idx="3"/>
            <a:endCxn id="587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3" name="Google Shape;613;p45"/>
          <p:cNvCxnSpPr>
            <a:stCxn id="567" idx="3"/>
            <a:endCxn id="602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4" name="Google Shape;614;p45"/>
          <p:cNvCxnSpPr>
            <a:stCxn id="563" idx="3"/>
            <a:endCxn id="593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5" name="Google Shape;615;p45"/>
          <p:cNvSpPr txBox="1"/>
          <p:nvPr/>
        </p:nvSpPr>
        <p:spPr>
          <a:xfrm rot="-5400000">
            <a:off x="7202206" y="56881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/>
          </a:p>
        </p:txBody>
      </p:sp>
      <p:cxnSp>
        <p:nvCxnSpPr>
          <p:cNvPr id="616" name="Google Shape;616;p45"/>
          <p:cNvCxnSpPr/>
          <p:nvPr/>
        </p:nvCxnSpPr>
        <p:spPr>
          <a:xfrm>
            <a:off x="10815216" y="4839369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3" name="Google Shape;623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lang="en-US" sz="2300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lang="en-US" sz="230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Google Shape;626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7" name="Google Shape;627;p46"/>
          <p:cNvSpPr/>
          <p:nvPr/>
        </p:nvSpPr>
        <p:spPr>
          <a:xfrm rot="-5400000">
            <a:off x="413025" y="1960124"/>
            <a:ext cx="9486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629" name="Google Shape;629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 txBox="1"/>
          <p:nvPr/>
        </p:nvSpPr>
        <p:spPr>
          <a:xfrm>
            <a:off x="4498215" y="1332372"/>
            <a:ext cx="342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p46"/>
          <p:cNvSpPr/>
          <p:nvPr/>
        </p:nvSpPr>
        <p:spPr>
          <a:xfrm rot="-5400000">
            <a:off x="4241425" y="1967924"/>
            <a:ext cx="9330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8" name="Google Shape;638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46"/>
          <p:cNvSpPr/>
          <p:nvPr/>
        </p:nvSpPr>
        <p:spPr>
          <a:xfrm rot="-5400000">
            <a:off x="8069825" y="1975724"/>
            <a:ext cx="9174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7" name="Google Shape;657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lang="en-US" sz="2300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lang="en-US" sz="23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Google Shape;660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1" name="Google Shape;661;p47"/>
          <p:cNvSpPr/>
          <p:nvPr/>
        </p:nvSpPr>
        <p:spPr>
          <a:xfrm rot="-5400000">
            <a:off x="413025" y="1960124"/>
            <a:ext cx="9486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62" name="Google Shape;662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/>
          </a:p>
        </p:txBody>
      </p:sp>
      <p:sp>
        <p:nvSpPr>
          <p:cNvPr id="663" name="Google Shape;663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64" name="Google Shape;664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66" name="Google Shape;666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0" name="Google Shape;670;p47"/>
          <p:cNvSpPr/>
          <p:nvPr/>
        </p:nvSpPr>
        <p:spPr>
          <a:xfrm rot="-5400000">
            <a:off x="4233625" y="1960124"/>
            <a:ext cx="9486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2" name="Google Shape;672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73" name="Google Shape;673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lang="en-US" sz="1000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sz="1400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9" name="Google Shape;679;p47"/>
          <p:cNvSpPr/>
          <p:nvPr/>
        </p:nvSpPr>
        <p:spPr>
          <a:xfrm rot="-5400000">
            <a:off x="8069825" y="1975725"/>
            <a:ext cx="9174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/>
          </a:p>
        </p:txBody>
      </p:sp>
      <p:sp>
        <p:nvSpPr>
          <p:cNvPr id="682" name="Google Shape;682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3" name="Google Shape;683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/>
          </a:p>
        </p:txBody>
      </p:sp>
      <p:sp>
        <p:nvSpPr>
          <p:cNvPr id="684" name="Google Shape;684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i="1" lang="en-US" sz="1200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i="1" sz="1200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